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05" r:id="rId2"/>
    <p:sldId id="308" r:id="rId3"/>
    <p:sldId id="343" r:id="rId4"/>
    <p:sldId id="306" r:id="rId5"/>
    <p:sldId id="309" r:id="rId6"/>
    <p:sldId id="334" r:id="rId7"/>
    <p:sldId id="344" r:id="rId8"/>
    <p:sldId id="336" r:id="rId9"/>
    <p:sldId id="345" r:id="rId10"/>
    <p:sldId id="346" r:id="rId11"/>
    <p:sldId id="311" r:id="rId12"/>
    <p:sldId id="34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5D25"/>
    <a:srgbClr val="669E40"/>
    <a:srgbClr val="1B70ED"/>
    <a:srgbClr val="F363CD"/>
    <a:srgbClr val="ED2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75" autoAdjust="0"/>
    <p:restoredTop sz="94660"/>
  </p:normalViewPr>
  <p:slideViewPr>
    <p:cSldViewPr snapToGrid="0">
      <p:cViewPr>
        <p:scale>
          <a:sx n="95" d="100"/>
          <a:sy n="95" d="100"/>
        </p:scale>
        <p:origin x="1528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F78C8-1222-4A5B-8585-B33CFB613C73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28330-F1B7-4B0B-BFC9-04A55907C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72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1937-42AB-4B8F-8810-281698F07E31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1C31A-D562-4EDB-81DD-79E87B700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3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1937-42AB-4B8F-8810-281698F07E31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1C31A-D562-4EDB-81DD-79E87B700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9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1937-42AB-4B8F-8810-281698F07E31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1C31A-D562-4EDB-81DD-79E87B700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1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1937-42AB-4B8F-8810-281698F07E31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1C31A-D562-4EDB-81DD-79E87B700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1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1937-42AB-4B8F-8810-281698F07E31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1C31A-D562-4EDB-81DD-79E87B700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1937-42AB-4B8F-8810-281698F07E31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1C31A-D562-4EDB-81DD-79E87B700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1937-42AB-4B8F-8810-281698F07E31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1C31A-D562-4EDB-81DD-79E87B700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7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1937-42AB-4B8F-8810-281698F07E31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1C31A-D562-4EDB-81DD-79E87B700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3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1937-42AB-4B8F-8810-281698F07E31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1C31A-D562-4EDB-81DD-79E87B700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6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1937-42AB-4B8F-8810-281698F07E31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1C31A-D562-4EDB-81DD-79E87B700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9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1937-42AB-4B8F-8810-281698F07E31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1C31A-D562-4EDB-81DD-79E87B700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57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B1937-42AB-4B8F-8810-281698F07E31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1C31A-D562-4EDB-81DD-79E87B700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4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7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227E995-13B1-473D-AF63-2B76E5D523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3689" r="3686" b="-3"/>
          <a:stretch/>
        </p:blipFill>
        <p:spPr>
          <a:xfrm>
            <a:off x="461052" y="644577"/>
            <a:ext cx="3812051" cy="3632116"/>
          </a:xfrm>
          <a:prstGeom prst="rect">
            <a:avLst/>
          </a:prstGeom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415A9EF-51D4-45AB-BB05-15868CE6AD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7591" r="-2" b="-2"/>
          <a:stretch/>
        </p:blipFill>
        <p:spPr>
          <a:xfrm>
            <a:off x="4273103" y="644577"/>
            <a:ext cx="3729332" cy="3632116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698F04-8B15-4D45-ABF1-A9B5EB11C0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6207" r="13175" b="2"/>
          <a:stretch/>
        </p:blipFill>
        <p:spPr>
          <a:xfrm>
            <a:off x="8002435" y="644603"/>
            <a:ext cx="3683258" cy="3632116"/>
          </a:xfrm>
          <a:prstGeom prst="rect">
            <a:avLst/>
          </a:prstGeom>
          <a:effectLst/>
        </p:spPr>
      </p:pic>
      <p:pic>
        <p:nvPicPr>
          <p:cNvPr id="30" name="Picture 9">
            <a:extLst>
              <a:ext uri="{FF2B5EF4-FFF2-40B4-BE49-F238E27FC236}">
                <a16:creationId xmlns:a16="http://schemas.microsoft.com/office/drawing/2014/main" xmlns="" id="{7CD66E0B-B0AC-4E17-AF81-43DC7FAAB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7DA03F-7DE0-4B09-928B-B06AE2DED700}"/>
              </a:ext>
            </a:extLst>
          </p:cNvPr>
          <p:cNvSpPr txBox="1"/>
          <p:nvPr/>
        </p:nvSpPr>
        <p:spPr>
          <a:xfrm>
            <a:off x="1767829" y="4571997"/>
            <a:ext cx="8664146" cy="18761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Here is a display of our amazing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200" kern="1200" dirty="0">
                <a:ln w="0">
                  <a:solidFill>
                    <a:srgbClr val="669E4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+mj-ea"/>
                <a:cs typeface="+mj-cs"/>
              </a:rPr>
              <a:t>BYOB CARD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200" b="1" kern="1200" dirty="0">
                <a:ln w="0">
                  <a:solidFill>
                    <a:srgbClr val="669E40"/>
                  </a:solidFill>
                </a:ln>
                <a:solidFill>
                  <a:srgbClr val="3C5D25"/>
                </a:solidFill>
                <a:latin typeface="+mj-lt"/>
                <a:ea typeface="+mj-ea"/>
                <a:cs typeface="+mj-cs"/>
              </a:rPr>
              <a:t>Ordering Manual</a:t>
            </a:r>
          </a:p>
        </p:txBody>
      </p:sp>
    </p:spTree>
    <p:extLst>
      <p:ext uri="{BB962C8B-B14F-4D97-AF65-F5344CB8AC3E}">
        <p14:creationId xmlns:p14="http://schemas.microsoft.com/office/powerpoint/2010/main" val="2545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92" y="365125"/>
            <a:ext cx="4338891" cy="2686525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761508B-7791-4F8B-8269-B2AF60CB6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644" y="4753653"/>
            <a:ext cx="1814306" cy="1557859"/>
          </a:xfrm>
          <a:prstGeom prst="pentagon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671" y="2386259"/>
            <a:ext cx="6190129" cy="412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0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5F3871-9C35-444D-9508-13B479317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390526"/>
            <a:ext cx="11139854" cy="123825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Fill </a:t>
            </a:r>
            <a:r>
              <a:rPr lang="en-US" b="1" dirty="0" smtClean="0">
                <a:solidFill>
                  <a:srgbClr val="FFFFFF"/>
                </a:solidFill>
              </a:rPr>
              <a:t>Out Form If You Do Not Have A </a:t>
            </a:r>
            <a:br>
              <a:rPr lang="en-US" b="1" dirty="0" smtClean="0">
                <a:solidFill>
                  <a:srgbClr val="FFFFFF"/>
                </a:solidFill>
              </a:rPr>
            </a:br>
            <a:r>
              <a:rPr lang="en-US" b="1" dirty="0" smtClean="0">
                <a:solidFill>
                  <a:srgbClr val="FFFFFF"/>
                </a:solidFill>
              </a:rPr>
              <a:t>Blue Bird Card</a:t>
            </a:r>
            <a:endParaRPr lang="en-US" b="1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A6C0307A-221D-4E43-B918-B798C758DC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1935"/>
          <a:stretch/>
        </p:blipFill>
        <p:spPr>
          <a:xfrm>
            <a:off x="331567" y="2556910"/>
            <a:ext cx="5455917" cy="373745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DB146403-F3D6-484B-B2ED-97F9565D03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264860-BF49-4135-8350-FF5BFDB3B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73" y="3764107"/>
            <a:ext cx="5455917" cy="1323059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xmlns="" id="{FCD7C2EE-E0F7-4287-AB3A-24CCE1170D9D}"/>
              </a:ext>
            </a:extLst>
          </p:cNvPr>
          <p:cNvSpPr txBox="1">
            <a:spLocks/>
          </p:cNvSpPr>
          <p:nvPr/>
        </p:nvSpPr>
        <p:spPr>
          <a:xfrm>
            <a:off x="7290029" y="5499761"/>
            <a:ext cx="3766004" cy="924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200" dirty="0"/>
              <a:t>Agree to the Terms  click </a:t>
            </a:r>
            <a:r>
              <a:rPr lang="en-US" sz="5200" b="1" u="sng" dirty="0">
                <a:solidFill>
                  <a:srgbClr val="FF0000"/>
                </a:solidFill>
              </a:rPr>
              <a:t>Continue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535" y="5368404"/>
            <a:ext cx="4997670" cy="13582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761508B-7791-4F8B-8269-B2AF60CB6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2194" y="2315253"/>
            <a:ext cx="1015727" cy="872157"/>
          </a:xfrm>
          <a:prstGeom prst="pentagon">
            <a:avLst/>
          </a:prstGeom>
        </p:spPr>
      </p:pic>
    </p:spTree>
    <p:extLst>
      <p:ext uri="{BB962C8B-B14F-4D97-AF65-F5344CB8AC3E}">
        <p14:creationId xmlns:p14="http://schemas.microsoft.com/office/powerpoint/2010/main" val="58646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" y="217542"/>
            <a:ext cx="4946867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453" y="2527415"/>
            <a:ext cx="1999065" cy="29299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743" y="1339769"/>
            <a:ext cx="4361154" cy="44777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82801" y="4551469"/>
            <a:ext cx="21943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click </a:t>
            </a:r>
            <a:r>
              <a:rPr lang="en-US" sz="2400" b="1" u="sng" dirty="0">
                <a:solidFill>
                  <a:srgbClr val="FF0000"/>
                </a:solidFill>
              </a:rPr>
              <a:t>Pay </a:t>
            </a:r>
            <a:r>
              <a:rPr lang="en-US" sz="2400" b="1" u="sng" dirty="0" smtClean="0">
                <a:solidFill>
                  <a:srgbClr val="FF0000"/>
                </a:solidFill>
              </a:rPr>
              <a:t>Now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4593875" y="5448144"/>
            <a:ext cx="23336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   Enter Info for  Email &amp; Payment   </a:t>
            </a:r>
          </a:p>
          <a:p>
            <a:r>
              <a:rPr lang="en-US" sz="2400" dirty="0" smtClean="0"/>
              <a:t>          click </a:t>
            </a:r>
            <a:r>
              <a:rPr lang="en-US" sz="2400" dirty="0" smtClean="0">
                <a:solidFill>
                  <a:srgbClr val="FF0000"/>
                </a:solidFill>
              </a:rPr>
              <a:t>Pay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91911" y="5817476"/>
            <a:ext cx="21943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   Thank You for         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Your Payment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3161320-69DE-4CDE-A4A6-F7DBF7D371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845" y="5389833"/>
            <a:ext cx="2478245" cy="1286286"/>
          </a:xfrm>
          <a:prstGeom prst="flowChartConnector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591C928-EFBA-47A0-8525-34BFDBC0D8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0863" y="690230"/>
            <a:ext cx="1847885" cy="1000458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42115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AB8F712-00BE-4A20-BC95-45159FD70EA5}"/>
              </a:ext>
            </a:extLst>
          </p:cNvPr>
          <p:cNvSpPr txBox="1"/>
          <p:nvPr/>
        </p:nvSpPr>
        <p:spPr>
          <a:xfrm>
            <a:off x="3647678" y="172153"/>
            <a:ext cx="4941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/>
              <a:t>Benefits of </a:t>
            </a:r>
          </a:p>
          <a:p>
            <a:pPr algn="ctr"/>
            <a:r>
              <a:rPr lang="en-US" sz="4400" b="1" i="1" dirty="0"/>
              <a:t>Our Amazing </a:t>
            </a:r>
            <a:r>
              <a:rPr lang="en-US" sz="4400" b="1" i="1" dirty="0" smtClean="0"/>
              <a:t>Wallet</a:t>
            </a:r>
            <a:endParaRPr lang="en-US" sz="4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3F15007-27DD-4DAE-8912-0D34E804FC43}"/>
              </a:ext>
            </a:extLst>
          </p:cNvPr>
          <p:cNvSpPr/>
          <p:nvPr/>
        </p:nvSpPr>
        <p:spPr>
          <a:xfrm>
            <a:off x="94708" y="227533"/>
            <a:ext cx="3508171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latin typeface="Times New Roman" panose="02020603050405020304" pitchFamily="18" charset="0"/>
              </a:rPr>
              <a:t>* Card Helps You With Marketing</a:t>
            </a:r>
          </a:p>
          <a:p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* No Credit Check For The Card</a:t>
            </a:r>
          </a:p>
          <a:p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* Card Comes With a Virtual Card</a:t>
            </a:r>
          </a:p>
          <a:p>
            <a:r>
              <a:rPr lang="en-US" sz="1600" i="1" dirty="0">
                <a:latin typeface="Times New Roman" panose="02020603050405020304" pitchFamily="18" charset="0"/>
              </a:rPr>
              <a:t>* Can Be Loaded With Your Debit Card</a:t>
            </a:r>
          </a:p>
          <a:p>
            <a:r>
              <a:rPr lang="en-US" sz="1600" i="1" dirty="0">
                <a:latin typeface="Times New Roman" panose="02020603050405020304" pitchFamily="18" charset="0"/>
              </a:rPr>
              <a:t>* Zelle, PayPal, Cash App Loadable</a:t>
            </a:r>
          </a:p>
          <a:p>
            <a:r>
              <a:rPr lang="en-US" sz="1600" i="1" dirty="0">
                <a:latin typeface="Times New Roman" panose="02020603050405020304" pitchFamily="18" charset="0"/>
              </a:rPr>
              <a:t>* Card Can Be Loaded With Bitcoin</a:t>
            </a:r>
          </a:p>
          <a:p>
            <a:r>
              <a:rPr lang="en-US" sz="1600" i="1" dirty="0">
                <a:latin typeface="Times New Roman" panose="02020603050405020304" pitchFamily="18" charset="0"/>
              </a:rPr>
              <a:t>* Unlimited Daily Card Transfers</a:t>
            </a:r>
          </a:p>
          <a:p>
            <a:r>
              <a:rPr lang="en-US" sz="1600" i="1" dirty="0">
                <a:latin typeface="Times New Roman" panose="02020603050405020304" pitchFamily="18" charset="0"/>
              </a:rPr>
              <a:t>* Unlimited Weekly Card Transfers</a:t>
            </a:r>
          </a:p>
          <a:p>
            <a:r>
              <a:rPr lang="en-US" sz="1600" i="1" dirty="0">
                <a:latin typeface="Times New Roman" panose="02020603050405020304" pitchFamily="18" charset="0"/>
              </a:rPr>
              <a:t>* Unlimited Monthly Card Transfers</a:t>
            </a:r>
          </a:p>
          <a:p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* Unlimited Card To Card Transfers</a:t>
            </a:r>
          </a:p>
          <a:p>
            <a:r>
              <a:rPr lang="en-US" sz="1600" i="1" dirty="0">
                <a:latin typeface="Times New Roman" panose="02020603050405020304" pitchFamily="18" charset="0"/>
              </a:rPr>
              <a:t>* Unlimited Max Card Balance</a:t>
            </a:r>
          </a:p>
          <a:p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* $5,000 ATM Withdrawal Per Day</a:t>
            </a:r>
          </a:p>
          <a:p>
            <a:r>
              <a:rPr lang="en-US" sz="1600" i="1" dirty="0">
                <a:latin typeface="Times New Roman" panose="02020603050405020304" pitchFamily="18" charset="0"/>
              </a:rPr>
              <a:t>* Major Discounts On Car Rentals</a:t>
            </a:r>
          </a:p>
          <a:p>
            <a:r>
              <a:rPr lang="en-US" sz="1600" i="1" dirty="0">
                <a:latin typeface="Times New Roman" panose="02020603050405020304" pitchFamily="18" charset="0"/>
              </a:rPr>
              <a:t>* Major Discounts On Theme Parks</a:t>
            </a:r>
          </a:p>
          <a:p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538BDD7-8D3A-45E6-AD9A-6F7E35FD1193}"/>
              </a:ext>
            </a:extLst>
          </p:cNvPr>
          <p:cNvSpPr txBox="1"/>
          <p:nvPr/>
        </p:nvSpPr>
        <p:spPr>
          <a:xfrm>
            <a:off x="8721228" y="224843"/>
            <a:ext cx="3508171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Times New Roman" panose="02020603050405020304" pitchFamily="18" charset="0"/>
              </a:rPr>
              <a:t>* No Limit Per Day On Card Purchases</a:t>
            </a:r>
          </a:p>
          <a:p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* No Limit On Card To Card Transfers</a:t>
            </a:r>
          </a:p>
          <a:p>
            <a:r>
              <a:rPr lang="en-US" sz="1600" i="1" dirty="0">
                <a:latin typeface="Times New Roman" panose="02020603050405020304" pitchFamily="18" charset="0"/>
              </a:rPr>
              <a:t>* No Limit On Direct Debit Bill Pay</a:t>
            </a:r>
          </a:p>
          <a:p>
            <a:r>
              <a:rPr lang="en-US" sz="1600" i="1" dirty="0">
                <a:latin typeface="Times New Roman" panose="02020603050405020304" pitchFamily="18" charset="0"/>
              </a:rPr>
              <a:t>* Available To None US Citizens</a:t>
            </a:r>
          </a:p>
          <a:p>
            <a:r>
              <a:rPr lang="en-US" sz="1600" i="1" dirty="0">
                <a:latin typeface="Times New Roman" panose="02020603050405020304" pitchFamily="18" charset="0"/>
              </a:rPr>
              <a:t>* Card Comes With a Bank Account</a:t>
            </a:r>
          </a:p>
          <a:p>
            <a:r>
              <a:rPr lang="en-US" sz="1600" i="1" dirty="0">
                <a:latin typeface="Times New Roman" panose="02020603050405020304" pitchFamily="18" charset="0"/>
              </a:rPr>
              <a:t>* Free Point of Sale Transactions</a:t>
            </a:r>
          </a:p>
          <a:p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* Free International Card Transfers</a:t>
            </a:r>
          </a:p>
          <a:p>
            <a:r>
              <a:rPr lang="en-US" sz="1600" i="1" dirty="0">
                <a:latin typeface="Times New Roman" panose="02020603050405020304" pitchFamily="18" charset="0"/>
              </a:rPr>
              <a:t>* Card Has Zero Liability Protection</a:t>
            </a:r>
          </a:p>
          <a:p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* Card is FDIC Insured for $250,000</a:t>
            </a:r>
          </a:p>
          <a:p>
            <a:r>
              <a:rPr lang="en-US" sz="1600" i="1" dirty="0">
                <a:latin typeface="Times New Roman" panose="02020603050405020304" pitchFamily="18" charset="0"/>
              </a:rPr>
              <a:t>* Card Can Accept Direct Deposit</a:t>
            </a:r>
          </a:p>
          <a:p>
            <a:r>
              <a:rPr lang="en-US" sz="1600" i="1" dirty="0">
                <a:latin typeface="Times New Roman" panose="02020603050405020304" pitchFamily="18" charset="0"/>
              </a:rPr>
              <a:t>* Our Cards Are Accepted Everywhere</a:t>
            </a:r>
          </a:p>
          <a:p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* Card Is Made of Heavy Metal</a:t>
            </a:r>
          </a:p>
          <a:p>
            <a:r>
              <a:rPr lang="en-US" sz="1600" i="1" dirty="0">
                <a:latin typeface="Times New Roman" panose="02020603050405020304" pitchFamily="18" charset="0"/>
              </a:rPr>
              <a:t>* Major Discounts On Hotels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1EB5FD1-148D-4E73-A5BC-ADB8BDDC6A0B}"/>
              </a:ext>
            </a:extLst>
          </p:cNvPr>
          <p:cNvSpPr/>
          <p:nvPr/>
        </p:nvSpPr>
        <p:spPr>
          <a:xfrm>
            <a:off x="834501" y="6029294"/>
            <a:ext cx="106532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chemeClr val="accent2">
                    <a:lumMod val="75000"/>
                  </a:schemeClr>
                </a:solidFill>
              </a:rPr>
              <a:t>Helps You Save Money </a:t>
            </a:r>
            <a:r>
              <a:rPr lang="en-US" sz="2600" b="1" dirty="0"/>
              <a:t>• 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</a:rPr>
              <a:t>Helps You Earn Money </a:t>
            </a:r>
            <a:r>
              <a:rPr lang="en-US" sz="2600" b="1" dirty="0"/>
              <a:t>• </a:t>
            </a:r>
            <a:r>
              <a:rPr lang="en-US" sz="2600" b="1" dirty="0">
                <a:solidFill>
                  <a:srgbClr val="002060"/>
                </a:solidFill>
              </a:rPr>
              <a:t>Helps You Multiply Money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46BD479-D4D8-47B7-96E8-8FC24951E75B}"/>
              </a:ext>
            </a:extLst>
          </p:cNvPr>
          <p:cNvSpPr/>
          <p:nvPr/>
        </p:nvSpPr>
        <p:spPr>
          <a:xfrm>
            <a:off x="3293837" y="2911085"/>
            <a:ext cx="5427391" cy="296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/>
              <a:t>Step 1.</a:t>
            </a:r>
            <a:r>
              <a:rPr lang="en-US" sz="1400" dirty="0"/>
              <a:t> Click the MAKE MY CARD button and provide us with your information.</a:t>
            </a:r>
          </a:p>
          <a:p>
            <a:pPr>
              <a:lnSpc>
                <a:spcPct val="150000"/>
              </a:lnSpc>
            </a:pPr>
            <a:r>
              <a:rPr lang="en-US" sz="1400" b="1" dirty="0"/>
              <a:t>Step 2.</a:t>
            </a:r>
            <a:r>
              <a:rPr lang="en-US" sz="1400" dirty="0"/>
              <a:t> After you pay for your Card use the provided link to set up your account with the bank.</a:t>
            </a:r>
          </a:p>
          <a:p>
            <a:pPr>
              <a:lnSpc>
                <a:spcPct val="150000"/>
              </a:lnSpc>
            </a:pPr>
            <a:r>
              <a:rPr lang="en-US" sz="1400" b="1" dirty="0"/>
              <a:t>Step 3.</a:t>
            </a:r>
            <a:r>
              <a:rPr lang="en-US" sz="1400" dirty="0"/>
              <a:t> We will send you a postage paid envelop for you to send us the plastic card the bank sends to you </a:t>
            </a:r>
          </a:p>
          <a:p>
            <a:pPr>
              <a:lnSpc>
                <a:spcPct val="150000"/>
              </a:lnSpc>
            </a:pPr>
            <a:r>
              <a:rPr lang="en-US" sz="1400" b="1" dirty="0"/>
              <a:t>Step 4.</a:t>
            </a:r>
            <a:r>
              <a:rPr lang="en-US" sz="1400" dirty="0"/>
              <a:t> When your plastic card arrives to us we will turn it into a beautiful Metal Card and ship it to you along with the plastic card within 4 - 5 days of us receiving it from you.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7A0E1295-6F2F-499B-BDB1-6054FE80E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905" y="2455116"/>
            <a:ext cx="2291100" cy="45596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en-US" sz="27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How It Works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22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46" y="301946"/>
            <a:ext cx="5239481" cy="5208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83" y="618057"/>
            <a:ext cx="4237526" cy="36676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761508B-7791-4F8B-8269-B2AF60CB6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669" y="4811261"/>
            <a:ext cx="1571506" cy="1349378"/>
          </a:xfrm>
          <a:prstGeom prst="pentagon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3479C269-8AA4-443E-AF9F-C2D9E061C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7712" y="4984915"/>
            <a:ext cx="2926080" cy="117572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dirty="0" smtClean="0"/>
              <a:t>click </a:t>
            </a:r>
            <a:r>
              <a:rPr lang="en-US" sz="4000" b="1" u="sng" dirty="0">
                <a:solidFill>
                  <a:srgbClr val="FF0000"/>
                </a:solidFill>
              </a:rPr>
              <a:t>Continue</a:t>
            </a:r>
            <a:endParaRPr lang="en-US" sz="4000" u="sng" dirty="0">
              <a:solidFill>
                <a:srgbClr val="FF000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3479C269-8AA4-443E-AF9F-C2D9E061C701}"/>
              </a:ext>
            </a:extLst>
          </p:cNvPr>
          <p:cNvSpPr txBox="1">
            <a:spLocks/>
          </p:cNvSpPr>
          <p:nvPr/>
        </p:nvSpPr>
        <p:spPr>
          <a:xfrm>
            <a:off x="1542775" y="5798555"/>
            <a:ext cx="3570622" cy="7241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Select</a:t>
            </a:r>
            <a:r>
              <a:rPr lang="en-US" sz="4000" dirty="0" smtClean="0"/>
              <a:t> A Card</a:t>
            </a:r>
            <a:endParaRPr lang="en-US" sz="40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83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241BB7-70F7-47F8-B350-ABC97B6A3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386" y="3657377"/>
            <a:ext cx="5699627" cy="2970045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641C16-7E81-493D-A6EC-F0C61461A688}"/>
              </a:ext>
            </a:extLst>
          </p:cNvPr>
          <p:cNvSpPr txBox="1"/>
          <p:nvPr/>
        </p:nvSpPr>
        <p:spPr>
          <a:xfrm>
            <a:off x="6673173" y="787940"/>
            <a:ext cx="49210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Make your card and move forward to </a:t>
            </a:r>
            <a:r>
              <a:rPr lang="en-US" sz="4000" dirty="0" smtClean="0"/>
              <a:t> </a:t>
            </a:r>
            <a:r>
              <a:rPr lang="en-US" sz="4400" b="1" dirty="0" smtClean="0"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Who </a:t>
            </a:r>
            <a:r>
              <a:rPr lang="en-US" sz="4400" b="1" dirty="0"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You </a:t>
            </a:r>
            <a:r>
              <a:rPr lang="en-US" sz="4400" b="1" dirty="0" smtClean="0"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Was Invited </a:t>
            </a:r>
            <a:r>
              <a:rPr lang="en-US" sz="4400" b="1" dirty="0"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By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71839B6-77CF-4AFE-9734-F43C13A09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828" y="98480"/>
            <a:ext cx="1923538" cy="998376"/>
          </a:xfrm>
          <a:prstGeom prst="flowChartConnector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1FDA6D8-0E0A-44D5-B539-13973E289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69" y="3657378"/>
            <a:ext cx="5611599" cy="2924174"/>
          </a:xfrm>
          <a:prstGeom prst="roundRect">
            <a:avLst/>
          </a:prstGeom>
        </p:spPr>
      </p:pic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xmlns="" id="{87521ADE-588C-4460-BEDA-510AD24CD109}"/>
              </a:ext>
            </a:extLst>
          </p:cNvPr>
          <p:cNvSpPr/>
          <p:nvPr/>
        </p:nvSpPr>
        <p:spPr>
          <a:xfrm>
            <a:off x="8190186" y="4784834"/>
            <a:ext cx="1836683" cy="201429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accent4">
                    <a:lumMod val="50000"/>
                  </a:schemeClr>
                </a:solidFill>
              </a:rPr>
              <a:t>Type sponsor promo code</a:t>
            </a:r>
          </a:p>
        </p:txBody>
      </p:sp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xmlns="" id="{FB320FDC-2940-4422-81FE-F1D5F841BAF7}"/>
              </a:ext>
            </a:extLst>
          </p:cNvPr>
          <p:cNvSpPr/>
          <p:nvPr/>
        </p:nvSpPr>
        <p:spPr>
          <a:xfrm>
            <a:off x="2192716" y="4764155"/>
            <a:ext cx="1309853" cy="222108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accent4">
                    <a:lumMod val="50000"/>
                  </a:schemeClr>
                </a:solidFill>
              </a:rPr>
              <a:t>Smart Planet</a:t>
            </a:r>
          </a:p>
        </p:txBody>
      </p:sp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0" y="115395"/>
            <a:ext cx="5076497" cy="315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9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79C269-8AA4-443E-AF9F-C2D9E061C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9012" y="345143"/>
            <a:ext cx="2926080" cy="2468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Enter your </a:t>
            </a:r>
            <a:r>
              <a:rPr lang="en-US" sz="4000" dirty="0" smtClean="0"/>
              <a:t>email </a:t>
            </a:r>
            <a:r>
              <a:rPr lang="en-US" sz="4000" dirty="0"/>
              <a:t>and click </a:t>
            </a:r>
            <a:r>
              <a:rPr lang="en-US" sz="4000" b="1" u="sng" dirty="0">
                <a:solidFill>
                  <a:srgbClr val="FF0000"/>
                </a:solidFill>
              </a:rPr>
              <a:t>Continue</a:t>
            </a:r>
            <a:endParaRPr lang="en-US" sz="4000" u="sng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E7C6C3-2E9E-4D91-BFA3-018B76BF0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86" y="3135759"/>
            <a:ext cx="11310152" cy="2726278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286" y="633825"/>
            <a:ext cx="5725324" cy="1971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3161320-69DE-4CDE-A4A6-F7DBF7D37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186" y="345143"/>
            <a:ext cx="1671916" cy="1169331"/>
          </a:xfrm>
          <a:prstGeom prst="flowChartConnector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85074" y="6063706"/>
            <a:ext cx="24967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Choose your card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281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4D3D850-2041-4B7C-AED9-54DA385B1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B6FFA85-D3E3-411F-BCFC-5E24E0196D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36" t="13759" r="19842"/>
          <a:stretch/>
        </p:blipFill>
        <p:spPr>
          <a:xfrm>
            <a:off x="5938" y="340468"/>
            <a:ext cx="6095980" cy="6517531"/>
          </a:xfrm>
          <a:prstGeom prst="round2Same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0B037D-44D1-4E33-A7F7-26111C5D4D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02" r="24765" b="1"/>
          <a:stretch/>
        </p:blipFill>
        <p:spPr>
          <a:xfrm>
            <a:off x="6096000" y="340468"/>
            <a:ext cx="6096000" cy="6517532"/>
          </a:xfrm>
          <a:prstGeom prst="round2Same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497CCB5-5FC2-473C-AFCC-2430CEF1D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xmlns="" id="{599C8C75-BFDF-44E7-A028-EEB5EDD58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EAAE91-9ABA-4B93-A66C-26EBE848B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7" y="2761554"/>
            <a:ext cx="3276917" cy="1345720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800" b="1" dirty="0">
                <a:ln w="22225">
                  <a:solidFill>
                    <a:schemeClr val="tx1"/>
                  </a:solidFill>
                  <a:prstDash val="solid"/>
                </a:ln>
              </a:rPr>
              <a:t>Create your own card title</a:t>
            </a:r>
            <a:r>
              <a:rPr lang="en-US" sz="2800" b="1" dirty="0"/>
              <a:t/>
            </a:r>
            <a:br>
              <a:rPr lang="en-US" sz="2800" b="1" dirty="0"/>
            </a:br>
            <a:endParaRPr lang="en-US" sz="28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761508B-7791-4F8B-8269-B2AF60CB6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121" y="4837"/>
            <a:ext cx="781758" cy="671259"/>
          </a:xfrm>
          <a:prstGeom prst="pentagon">
            <a:avLst/>
          </a:prstGeom>
        </p:spPr>
      </p:pic>
    </p:spTree>
    <p:extLst>
      <p:ext uri="{BB962C8B-B14F-4D97-AF65-F5344CB8AC3E}">
        <p14:creationId xmlns:p14="http://schemas.microsoft.com/office/powerpoint/2010/main" val="412999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27" y="216089"/>
            <a:ext cx="6101255" cy="29580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846" y="3673365"/>
            <a:ext cx="6074801" cy="2790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3161320-69DE-4CDE-A4A6-F7DBF7D37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20" y="4867275"/>
            <a:ext cx="2478245" cy="1456419"/>
          </a:xfrm>
          <a:prstGeom prst="flowChartConnector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3479C269-8AA4-443E-AF9F-C2D9E061C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8075" y="705228"/>
            <a:ext cx="4486275" cy="2468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Enter </a:t>
            </a:r>
            <a:r>
              <a:rPr lang="en-US" sz="4000" dirty="0" smtClean="0"/>
              <a:t>the information you want in Lower Left &amp; click </a:t>
            </a:r>
            <a:r>
              <a:rPr lang="en-US" sz="4000" b="1" u="sng" dirty="0">
                <a:solidFill>
                  <a:srgbClr val="FF0000"/>
                </a:solidFill>
              </a:rPr>
              <a:t>Continue</a:t>
            </a:r>
            <a:endParaRPr lang="en-US" sz="40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59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62C23F-B8CD-4CE2-8907-EDF75AD07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867" y="170571"/>
            <a:ext cx="4589834" cy="63682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/>
              <a:t>Step 3</a:t>
            </a:r>
            <a:r>
              <a:rPr lang="en-US" sz="2400" dirty="0"/>
              <a:t>. Select what you want for the bottom left of the card</a:t>
            </a: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xmlns="" id="{34CC87BB-59C7-43A3-A422-D4DC0008DDE9}"/>
              </a:ext>
            </a:extLst>
          </p:cNvPr>
          <p:cNvSpPr txBox="1">
            <a:spLocks/>
          </p:cNvSpPr>
          <p:nvPr/>
        </p:nvSpPr>
        <p:spPr>
          <a:xfrm>
            <a:off x="3135784" y="5954087"/>
            <a:ext cx="4071151" cy="815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 b="1" dirty="0"/>
              <a:t>Step </a:t>
            </a:r>
            <a:r>
              <a:rPr lang="en-US" sz="2200" b="1" dirty="0" smtClean="0"/>
              <a:t>5. </a:t>
            </a:r>
            <a:r>
              <a:rPr lang="en-US" sz="2200" dirty="0" smtClean="0"/>
              <a:t>Select which membership to earn </a:t>
            </a:r>
            <a:r>
              <a:rPr lang="en-US" sz="2200" dirty="0"/>
              <a:t>a monthly residual?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68" y="807396"/>
            <a:ext cx="3946025" cy="24692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452" y="4254130"/>
            <a:ext cx="5476699" cy="16536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85" y="877417"/>
            <a:ext cx="5319782" cy="2743200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xmlns="" id="{34CC87BB-59C7-43A3-A422-D4DC0008DDE9}"/>
              </a:ext>
            </a:extLst>
          </p:cNvPr>
          <p:cNvSpPr txBox="1">
            <a:spLocks/>
          </p:cNvSpPr>
          <p:nvPr/>
        </p:nvSpPr>
        <p:spPr>
          <a:xfrm>
            <a:off x="7803141" y="82045"/>
            <a:ext cx="4071151" cy="725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 b="1" dirty="0"/>
              <a:t>Step 4. </a:t>
            </a:r>
            <a:r>
              <a:rPr lang="en-US" sz="2200" dirty="0"/>
              <a:t>Want to use your card to earn a monthly residual?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3161320-69DE-4CDE-A4A6-F7DBF7D371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974" y="5417597"/>
            <a:ext cx="1564830" cy="944292"/>
          </a:xfrm>
          <a:prstGeom prst="flowChartConnector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AFA9DF3-1B6D-469F-B52A-470A2E3A9994}"/>
              </a:ext>
            </a:extLst>
          </p:cNvPr>
          <p:cNvSpPr txBox="1">
            <a:spLocks/>
          </p:cNvSpPr>
          <p:nvPr/>
        </p:nvSpPr>
        <p:spPr>
          <a:xfrm>
            <a:off x="2838124" y="3838347"/>
            <a:ext cx="4666470" cy="4060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/>
              <a:t>Residual Income is optional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0045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57" y="574954"/>
            <a:ext cx="4852584" cy="3347042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3161320-69DE-4CDE-A4A6-F7DBF7D37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45" y="5113608"/>
            <a:ext cx="2478245" cy="1286286"/>
          </a:xfrm>
          <a:prstGeom prst="flowChartConnector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189" y="2719882"/>
            <a:ext cx="52578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</TotalTime>
  <Words>334</Words>
  <Application>Microsoft Macintosh PowerPoint</Application>
  <PresentationFormat>Widescreen</PresentationFormat>
  <Paragraphs>58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 How It Works </vt:lpstr>
      <vt:lpstr>click Continue</vt:lpstr>
      <vt:lpstr>PowerPoint Presentation</vt:lpstr>
      <vt:lpstr>Enter your email and click Continue</vt:lpstr>
      <vt:lpstr>Create your own card title </vt:lpstr>
      <vt:lpstr>Enter the information you want in Lower Left &amp; click Continue</vt:lpstr>
      <vt:lpstr>Step 3. Select what you want for the bottom left of the card</vt:lpstr>
      <vt:lpstr>PowerPoint Presentation</vt:lpstr>
      <vt:lpstr>PowerPoint Presentation</vt:lpstr>
      <vt:lpstr>Fill Out Form If You Do Not Have A  Blue Bird Card</vt:lpstr>
      <vt:lpstr>PowerPoint Presentation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Bailey, Antonia (Toni)</dc:creator>
  <cp:lastModifiedBy>Kenan Taylor</cp:lastModifiedBy>
  <cp:revision>48</cp:revision>
  <dcterms:created xsi:type="dcterms:W3CDTF">2020-09-09T19:25:47Z</dcterms:created>
  <dcterms:modified xsi:type="dcterms:W3CDTF">2020-11-19T22:53:09Z</dcterms:modified>
</cp:coreProperties>
</file>