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69" r:id="rId4"/>
    <p:sldId id="270" r:id="rId5"/>
    <p:sldId id="271" r:id="rId6"/>
    <p:sldId id="272" r:id="rId7"/>
    <p:sldId id="274" r:id="rId8"/>
    <p:sldId id="277" r:id="rId9"/>
    <p:sldId id="276" r:id="rId10"/>
    <p:sldId id="275" r:id="rId11"/>
    <p:sldId id="279" r:id="rId12"/>
    <p:sldId id="278" r:id="rId13"/>
    <p:sldId id="280" r:id="rId14"/>
    <p:sldId id="281" r:id="rId15"/>
    <p:sldId id="268" r:id="rId16"/>
    <p:sldId id="273" r:id="rId17"/>
    <p:sldId id="258" r:id="rId18"/>
    <p:sldId id="259" r:id="rId19"/>
    <p:sldId id="260" r:id="rId20"/>
    <p:sldId id="261" r:id="rId21"/>
    <p:sldId id="262" r:id="rId22"/>
    <p:sldId id="263" r:id="rId23"/>
    <p:sldId id="264" r:id="rId24"/>
    <p:sldId id="265" r:id="rId25"/>
    <p:sldId id="266" r:id="rId26"/>
    <p:sldId id="26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0" y="8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5" name="Footer Placeholder 4"/>
          <p:cNvSpPr>
            <a:spLocks noGrp="1"/>
          </p:cNvSpPr>
          <p:nvPr>
            <p:ph type="ftr" sz="quarter" idx="11"/>
          </p:nvPr>
        </p:nvSpPr>
        <p:spPr>
          <a:xfrm>
            <a:off x="2416500" y="329307"/>
            <a:ext cx="4973915" cy="309201"/>
          </a:xfrm>
        </p:spPr>
        <p:txBody>
          <a:bodyPr/>
          <a:lstStyle/>
          <a:p>
            <a:endParaRPr lang="x-none"/>
          </a:p>
        </p:txBody>
      </p:sp>
      <p:sp>
        <p:nvSpPr>
          <p:cNvPr id="6" name="Slide Number Placeholder 5"/>
          <p:cNvSpPr>
            <a:spLocks noGrp="1"/>
          </p:cNvSpPr>
          <p:nvPr>
            <p:ph type="sldNum" sz="quarter" idx="12"/>
          </p:nvPr>
        </p:nvSpPr>
        <p:spPr>
          <a:xfrm>
            <a:off x="1437664" y="798973"/>
            <a:ext cx="811019" cy="503578"/>
          </a:xfrm>
        </p:spPr>
        <p:txBody>
          <a:bodyPr/>
          <a:lstStyle/>
          <a:p>
            <a:fld id="{4319F0FC-607B-48B3-AD9A-AC40759AA209}" type="slidenum">
              <a:rPr lang="x-none" smtClean="0"/>
              <a:pPr/>
              <a:t>‹#›</a:t>
            </a:fld>
            <a:endParaRPr lang="x-non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494898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319F0FC-607B-48B3-AD9A-AC40759AA209}" type="slidenum">
              <a:rPr lang="x-none" smtClean="0"/>
              <a:pPr/>
              <a:t>‹#›</a:t>
            </a:fld>
            <a:endParaRPr lang="x-non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091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319F0FC-607B-48B3-AD9A-AC40759AA209}" type="slidenum">
              <a:rPr lang="x-none" smtClean="0"/>
              <a:pPr/>
              <a:t>‹#›</a:t>
            </a:fld>
            <a:endParaRPr lang="x-non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630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319F0FC-607B-48B3-AD9A-AC40759AA209}" type="slidenum">
              <a:rPr lang="x-none" smtClean="0"/>
              <a:pPr/>
              <a:t>‹#›</a:t>
            </a:fld>
            <a:endParaRPr lang="x-non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887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319F0FC-607B-48B3-AD9A-AC40759AA209}" type="slidenum">
              <a:rPr lang="x-none" smtClean="0"/>
              <a:pPr/>
              <a:t>‹#›</a:t>
            </a:fld>
            <a:endParaRPr lang="x-non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293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319F0FC-607B-48B3-AD9A-AC40759AA209}" type="slidenum">
              <a:rPr lang="x-none" smtClean="0"/>
              <a:pPr/>
              <a:t>‹#›</a:t>
            </a:fld>
            <a:endParaRPr lang="x-non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822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319F0FC-607B-48B3-AD9A-AC40759AA209}" type="slidenum">
              <a:rPr lang="x-none" smtClean="0"/>
              <a:pPr/>
              <a:t>‹#›</a:t>
            </a:fld>
            <a:endParaRPr lang="x-non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055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319F0FC-607B-48B3-AD9A-AC40759AA209}" type="slidenum">
              <a:rPr lang="x-none" smtClean="0"/>
              <a:pPr/>
              <a:t>‹#›</a:t>
            </a:fld>
            <a:endParaRPr lang="x-non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312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319F0FC-607B-48B3-AD9A-AC40759AA209}" type="slidenum">
              <a:rPr lang="x-none" smtClean="0"/>
              <a:pPr/>
              <a:t>‹#›</a:t>
            </a:fld>
            <a:endParaRPr lang="x-none"/>
          </a:p>
        </p:txBody>
      </p:sp>
    </p:spTree>
    <p:extLst>
      <p:ext uri="{BB962C8B-B14F-4D97-AF65-F5344CB8AC3E}">
        <p14:creationId xmlns:p14="http://schemas.microsoft.com/office/powerpoint/2010/main" val="357598625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C8D7C1-D39B-496E-A4C8-EF51330DF827}" type="datetimeFigureOut">
              <a:rPr lang="x-none" smtClean="0"/>
              <a:pPr/>
              <a:t>9/16/2020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319F0FC-607B-48B3-AD9A-AC40759AA209}" type="slidenum">
              <a:rPr lang="x-none" smtClean="0"/>
              <a:pPr/>
              <a:t>‹#›</a:t>
            </a:fld>
            <a:endParaRPr lang="x-non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32941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8C8D7C1-D39B-496E-A4C8-EF51330DF827}" type="datetimeFigureOut">
              <a:rPr lang="x-none" smtClean="0"/>
              <a:pPr/>
              <a:t>9/16/2020</a:t>
            </a:fld>
            <a:endParaRPr lang="x-none"/>
          </a:p>
        </p:txBody>
      </p:sp>
      <p:sp>
        <p:nvSpPr>
          <p:cNvPr id="6" name="Footer Placeholder 5"/>
          <p:cNvSpPr>
            <a:spLocks noGrp="1"/>
          </p:cNvSpPr>
          <p:nvPr>
            <p:ph type="ftr" sz="quarter" idx="11"/>
          </p:nvPr>
        </p:nvSpPr>
        <p:spPr>
          <a:xfrm>
            <a:off x="1447382" y="318640"/>
            <a:ext cx="5541004" cy="320931"/>
          </a:xfrm>
        </p:spPr>
        <p:txBody>
          <a:bodyPr/>
          <a:lstStyle/>
          <a:p>
            <a:endParaRPr lang="x-none"/>
          </a:p>
        </p:txBody>
      </p:sp>
      <p:sp>
        <p:nvSpPr>
          <p:cNvPr id="7" name="Slide Number Placeholder 6"/>
          <p:cNvSpPr>
            <a:spLocks noGrp="1"/>
          </p:cNvSpPr>
          <p:nvPr>
            <p:ph type="sldNum" sz="quarter" idx="12"/>
          </p:nvPr>
        </p:nvSpPr>
        <p:spPr/>
        <p:txBody>
          <a:bodyPr/>
          <a:lstStyle/>
          <a:p>
            <a:fld id="{4319F0FC-607B-48B3-AD9A-AC40759AA209}" type="slidenum">
              <a:rPr lang="x-none" smtClean="0"/>
              <a:pPr/>
              <a:t>‹#›</a:t>
            </a:fld>
            <a:endParaRPr lang="x-non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97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8C8D7C1-D39B-496E-A4C8-EF51330DF827}" type="datetimeFigureOut">
              <a:rPr lang="x-none" smtClean="0"/>
              <a:pPr/>
              <a:t>9/16/2020</a:t>
            </a:fld>
            <a:endParaRPr lang="x-non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319F0FC-607B-48B3-AD9A-AC40759AA209}" type="slidenum">
              <a:rPr lang="x-none" smtClean="0"/>
              <a:pPr/>
              <a:t>‹#›</a:t>
            </a:fld>
            <a:endParaRPr lang="x-non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02443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rockitcoin.com/"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53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p:blipFill>
        <p:spPr>
          <a:xfrm>
            <a:off x="8176591" y="1135794"/>
            <a:ext cx="2663687" cy="3866327"/>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Click on Bitcoin (</a:t>
            </a:r>
            <a:r>
              <a:rPr lang="en-US" dirty="0" err="1"/>
              <a:t>Segwit</a:t>
            </a:r>
            <a:r>
              <a:rPr lang="en-US" dirty="0"/>
              <a:t>) – BTC</a:t>
            </a:r>
          </a:p>
          <a:p>
            <a:r>
              <a:rPr lang="en-US" dirty="0"/>
              <a:t>Choose currency</a:t>
            </a:r>
          </a:p>
          <a:p>
            <a:r>
              <a:rPr lang="en-US" dirty="0"/>
              <a:t>Click Next</a:t>
            </a:r>
          </a:p>
          <a:p>
            <a:r>
              <a:rPr lang="en-US" dirty="0"/>
              <a:t>Click Create Wallet</a:t>
            </a:r>
          </a:p>
        </p:txBody>
      </p:sp>
    </p:spTree>
    <p:extLst>
      <p:ext uri="{BB962C8B-B14F-4D97-AF65-F5344CB8AC3E}">
        <p14:creationId xmlns:p14="http://schemas.microsoft.com/office/powerpoint/2010/main" val="311234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p:blipFill>
        <p:spPr>
          <a:xfrm>
            <a:off x="8150087" y="1109290"/>
            <a:ext cx="2716696" cy="3847023"/>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Click on BTC My Bitcoin</a:t>
            </a:r>
          </a:p>
        </p:txBody>
      </p:sp>
    </p:spTree>
    <p:extLst>
      <p:ext uri="{BB962C8B-B14F-4D97-AF65-F5344CB8AC3E}">
        <p14:creationId xmlns:p14="http://schemas.microsoft.com/office/powerpoint/2010/main" val="311234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p:blipFill>
        <p:spPr>
          <a:xfrm>
            <a:off x="8136835" y="1122542"/>
            <a:ext cx="2756452" cy="3866327"/>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normAutofit fontScale="92500" lnSpcReduction="20000"/>
          </a:bodyPr>
          <a:lstStyle/>
          <a:p>
            <a:r>
              <a:rPr lang="en-US" dirty="0"/>
              <a:t>Click on Request</a:t>
            </a:r>
          </a:p>
          <a:p>
            <a:r>
              <a:rPr lang="en-US" dirty="0"/>
              <a:t>Click on the BTC address at the bottom.</a:t>
            </a:r>
          </a:p>
          <a:p>
            <a:r>
              <a:rPr lang="en-US" dirty="0"/>
              <a:t>Click OK</a:t>
            </a:r>
          </a:p>
          <a:p>
            <a:r>
              <a:rPr lang="en-US" dirty="0"/>
              <a:t>Copy the Address</a:t>
            </a:r>
          </a:p>
          <a:p>
            <a:r>
              <a:rPr lang="en-US" dirty="0"/>
              <a:t>Go to Website </a:t>
            </a:r>
            <a:r>
              <a:rPr lang="en-US" dirty="0">
                <a:hlinkClick r:id="rId3"/>
              </a:rPr>
              <a:t>http://rockitcoin.com</a:t>
            </a:r>
            <a:endParaRPr lang="en-US" dirty="0"/>
          </a:p>
        </p:txBody>
      </p:sp>
    </p:spTree>
    <p:extLst>
      <p:ext uri="{BB962C8B-B14F-4D97-AF65-F5344CB8AC3E}">
        <p14:creationId xmlns:p14="http://schemas.microsoft.com/office/powerpoint/2010/main" val="311234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p:blipFill>
        <p:spPr>
          <a:xfrm>
            <a:off x="8150087" y="1122542"/>
            <a:ext cx="2743200" cy="3866327"/>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Click</a:t>
            </a:r>
          </a:p>
          <a:p>
            <a:r>
              <a:rPr lang="en-US" dirty="0"/>
              <a:t>Wait for the screen to completely load and click on </a:t>
            </a:r>
          </a:p>
          <a:p>
            <a:r>
              <a:rPr lang="en-US" dirty="0"/>
              <a:t>Buy Online – It’s in the Orange Link above the picture.</a:t>
            </a:r>
          </a:p>
          <a:p>
            <a:endParaRPr lang="en-US" dirty="0"/>
          </a:p>
        </p:txBody>
      </p:sp>
    </p:spTree>
    <p:extLst>
      <p:ext uri="{BB962C8B-B14F-4D97-AF65-F5344CB8AC3E}">
        <p14:creationId xmlns:p14="http://schemas.microsoft.com/office/powerpoint/2010/main" val="311234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l="29737" r="29737"/>
          <a:stretch>
            <a:fillRect/>
          </a:stretch>
        </p:blipFill>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normAutofit fontScale="85000" lnSpcReduction="10000"/>
          </a:bodyPr>
          <a:lstStyle/>
          <a:p>
            <a:r>
              <a:rPr lang="en-US" dirty="0"/>
              <a:t>Change the 120 to a minimum of 50 and click Continue. It will not take less than $50.</a:t>
            </a:r>
          </a:p>
          <a:p>
            <a:r>
              <a:rPr lang="en-US" dirty="0"/>
              <a:t>Paste in your </a:t>
            </a:r>
            <a:r>
              <a:rPr lang="en-US" dirty="0" err="1"/>
              <a:t>BitCoin</a:t>
            </a:r>
            <a:r>
              <a:rPr lang="en-US" dirty="0"/>
              <a:t> Wallet Address</a:t>
            </a:r>
          </a:p>
          <a:p>
            <a:r>
              <a:rPr lang="en-US" dirty="0"/>
              <a:t>Click Continue.</a:t>
            </a:r>
          </a:p>
          <a:p>
            <a:r>
              <a:rPr lang="en-US" dirty="0"/>
              <a:t>Use a personal debit or credit card to make your purchase. Debit cards work best.</a:t>
            </a:r>
          </a:p>
        </p:txBody>
      </p:sp>
    </p:spTree>
    <p:extLst>
      <p:ext uri="{BB962C8B-B14F-4D97-AF65-F5344CB8AC3E}">
        <p14:creationId xmlns:p14="http://schemas.microsoft.com/office/powerpoint/2010/main" val="3112341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normAutofit fontScale="90000"/>
          </a:bodyPr>
          <a:lstStyle/>
          <a:p>
            <a:r>
              <a:rPr lang="en-US" dirty="0"/>
              <a:t>If you don’t have a bank  account, you can use cash at a </a:t>
            </a:r>
            <a:r>
              <a:rPr lang="en-US" dirty="0" err="1"/>
              <a:t>rockitcoIn</a:t>
            </a:r>
            <a:r>
              <a:rPr lang="en-US" dirty="0"/>
              <a:t> atm to load your wallet</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l="29737" r="29737"/>
          <a:stretch>
            <a:fillRect/>
          </a:stretch>
        </p:blipFill>
        <p:spPr>
          <a:xfrm>
            <a:off x="8124389" y="1109290"/>
            <a:ext cx="2791171" cy="3866327"/>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You can use the app to find the nearest on to you. You should have o do this only one time. Because all of the future money coming to your wallet will be in the form of transfers from others.</a:t>
            </a:r>
          </a:p>
        </p:txBody>
      </p:sp>
      <p:pic>
        <p:nvPicPr>
          <p:cNvPr id="5" name="Picture 4">
            <a:extLst>
              <a:ext uri="{FF2B5EF4-FFF2-40B4-BE49-F238E27FC236}">
                <a16:creationId xmlns:a16="http://schemas.microsoft.com/office/drawing/2014/main" xmlns="" id="{7DCD7CE5-6252-4B6B-BF3C-199FC651F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588" y="1109290"/>
            <a:ext cx="2791171" cy="3866327"/>
          </a:xfrm>
          <a:prstGeom prst="rect">
            <a:avLst/>
          </a:prstGeom>
        </p:spPr>
      </p:pic>
    </p:spTree>
    <p:extLst>
      <p:ext uri="{BB962C8B-B14F-4D97-AF65-F5344CB8AC3E}">
        <p14:creationId xmlns:p14="http://schemas.microsoft.com/office/powerpoint/2010/main" val="311234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Go to </a:t>
            </a:r>
            <a:r>
              <a:rPr lang="en-US" dirty="0" err="1"/>
              <a:t>rockitcoIn</a:t>
            </a:r>
            <a:r>
              <a:rPr lang="en-US" dirty="0"/>
              <a:t> atm</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l="29737" r="29737"/>
          <a:stretch>
            <a:fillRect/>
          </a:stretch>
        </p:blipFill>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This is the screen you’ll see when you will first walk up to the ATM.</a:t>
            </a:r>
          </a:p>
        </p:txBody>
      </p:sp>
    </p:spTree>
    <p:extLst>
      <p:ext uri="{BB962C8B-B14F-4D97-AF65-F5344CB8AC3E}">
        <p14:creationId xmlns:p14="http://schemas.microsoft.com/office/powerpoint/2010/main" val="311234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B183A-8DB6-493B-B7F0-CBF6A64DCC51}"/>
              </a:ext>
            </a:extLst>
          </p:cNvPr>
          <p:cNvSpPr>
            <a:spLocks noGrp="1"/>
          </p:cNvSpPr>
          <p:nvPr>
            <p:ph type="title"/>
          </p:nvPr>
        </p:nvSpPr>
        <p:spPr/>
        <p:txBody>
          <a:bodyPr/>
          <a:lstStyle/>
          <a:p>
            <a:r>
              <a:rPr lang="en-US" dirty="0"/>
              <a:t>Select “buy coin” option</a:t>
            </a:r>
            <a:endParaRPr lang="x-none" dirty="0"/>
          </a:p>
        </p:txBody>
      </p:sp>
      <p:pic>
        <p:nvPicPr>
          <p:cNvPr id="10" name="Picture Placeholder 9">
            <a:extLst>
              <a:ext uri="{FF2B5EF4-FFF2-40B4-BE49-F238E27FC236}">
                <a16:creationId xmlns:a16="http://schemas.microsoft.com/office/drawing/2014/main" xmlns="" id="{BBFD6DB4-7397-44A8-ADBF-54D6AA922552}"/>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t="5414" b="5414"/>
          <a:stretch>
            <a:fillRect/>
          </a:stretch>
        </p:blipFill>
        <p:spPr>
          <a:xfrm>
            <a:off x="7849773" y="802817"/>
            <a:ext cx="3348110" cy="4472568"/>
          </a:xfrm>
        </p:spPr>
      </p:pic>
      <p:sp>
        <p:nvSpPr>
          <p:cNvPr id="4" name="Text Placeholder 3">
            <a:extLst>
              <a:ext uri="{FF2B5EF4-FFF2-40B4-BE49-F238E27FC236}">
                <a16:creationId xmlns:a16="http://schemas.microsoft.com/office/drawing/2014/main" xmlns="" id="{ABCFF2E5-30DB-4B3B-AFF5-EBF01DF6C579}"/>
              </a:ext>
            </a:extLst>
          </p:cNvPr>
          <p:cNvSpPr>
            <a:spLocks noGrp="1"/>
          </p:cNvSpPr>
          <p:nvPr>
            <p:ph type="body" sz="half" idx="2"/>
          </p:nvPr>
        </p:nvSpPr>
        <p:spPr/>
        <p:txBody>
          <a:bodyPr/>
          <a:lstStyle/>
          <a:p>
            <a:r>
              <a:rPr lang="en-US" dirty="0"/>
              <a:t>From this menu you’ll select “buy coin” option.</a:t>
            </a:r>
            <a:endParaRPr lang="x-none" dirty="0"/>
          </a:p>
        </p:txBody>
      </p:sp>
    </p:spTree>
    <p:extLst>
      <p:ext uri="{BB962C8B-B14F-4D97-AF65-F5344CB8AC3E}">
        <p14:creationId xmlns:p14="http://schemas.microsoft.com/office/powerpoint/2010/main" val="309295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BB6A1-0DE7-4D5B-9665-8F5408F45CE9}"/>
              </a:ext>
            </a:extLst>
          </p:cNvPr>
          <p:cNvSpPr>
            <a:spLocks noGrp="1"/>
          </p:cNvSpPr>
          <p:nvPr>
            <p:ph type="title"/>
          </p:nvPr>
        </p:nvSpPr>
        <p:spPr/>
        <p:txBody>
          <a:bodyPr/>
          <a:lstStyle/>
          <a:p>
            <a:r>
              <a:rPr lang="en-US" dirty="0"/>
              <a:t>Transaction page</a:t>
            </a:r>
            <a:endParaRPr lang="x-none" dirty="0"/>
          </a:p>
        </p:txBody>
      </p:sp>
      <p:pic>
        <p:nvPicPr>
          <p:cNvPr id="6" name="Picture Placeholder 5">
            <a:extLst>
              <a:ext uri="{FF2B5EF4-FFF2-40B4-BE49-F238E27FC236}">
                <a16:creationId xmlns:a16="http://schemas.microsoft.com/office/drawing/2014/main" xmlns="" id="{0A16D227-A6FA-4B8D-9F40-F00B1CE85C3D}"/>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059" b="12059"/>
          <a:stretch>
            <a:fillRect/>
          </a:stretch>
        </p:blipFill>
        <p:spPr>
          <a:xfrm>
            <a:off x="7807570" y="852022"/>
            <a:ext cx="3418448" cy="4437430"/>
          </a:xfrm>
        </p:spPr>
      </p:pic>
      <p:sp>
        <p:nvSpPr>
          <p:cNvPr id="4" name="Text Placeholder 3">
            <a:extLst>
              <a:ext uri="{FF2B5EF4-FFF2-40B4-BE49-F238E27FC236}">
                <a16:creationId xmlns:a16="http://schemas.microsoft.com/office/drawing/2014/main" xmlns="" id="{DA3E8E0D-35B6-42C0-94FC-B4C23D407156}"/>
              </a:ext>
            </a:extLst>
          </p:cNvPr>
          <p:cNvSpPr>
            <a:spLocks noGrp="1"/>
          </p:cNvSpPr>
          <p:nvPr>
            <p:ph type="body" sz="half" idx="2"/>
          </p:nvPr>
        </p:nvSpPr>
        <p:spPr/>
        <p:txBody>
          <a:bodyPr/>
          <a:lstStyle/>
          <a:p>
            <a:r>
              <a:rPr lang="en-US" dirty="0"/>
              <a:t>You’ll see a transaction page.  Select from the price ranges depending on your requirement. </a:t>
            </a:r>
            <a:endParaRPr lang="x-none" dirty="0"/>
          </a:p>
        </p:txBody>
      </p:sp>
    </p:spTree>
    <p:extLst>
      <p:ext uri="{BB962C8B-B14F-4D97-AF65-F5344CB8AC3E}">
        <p14:creationId xmlns:p14="http://schemas.microsoft.com/office/powerpoint/2010/main" val="102858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AB9CF1-5159-416C-BE8C-23FC9C20A703}"/>
              </a:ext>
            </a:extLst>
          </p:cNvPr>
          <p:cNvSpPr>
            <a:spLocks noGrp="1"/>
          </p:cNvSpPr>
          <p:nvPr>
            <p:ph type="title"/>
          </p:nvPr>
        </p:nvSpPr>
        <p:spPr/>
        <p:txBody>
          <a:bodyPr/>
          <a:lstStyle/>
          <a:p>
            <a:r>
              <a:rPr lang="en-US" dirty="0"/>
              <a:t>Identity verification</a:t>
            </a:r>
            <a:endParaRPr lang="x-none" dirty="0"/>
          </a:p>
        </p:txBody>
      </p:sp>
      <p:pic>
        <p:nvPicPr>
          <p:cNvPr id="6" name="Picture Placeholder 5">
            <a:extLst>
              <a:ext uri="{FF2B5EF4-FFF2-40B4-BE49-F238E27FC236}">
                <a16:creationId xmlns:a16="http://schemas.microsoft.com/office/drawing/2014/main" xmlns="" id="{ACD01EAD-251F-4115-BE63-95D75E78648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185" b="10185"/>
          <a:stretch>
            <a:fillRect/>
          </a:stretch>
        </p:blipFill>
        <p:spPr>
          <a:xfrm>
            <a:off x="7821636" y="832535"/>
            <a:ext cx="3390315" cy="4442850"/>
          </a:xfrm>
        </p:spPr>
      </p:pic>
      <p:sp>
        <p:nvSpPr>
          <p:cNvPr id="4" name="Text Placeholder 3">
            <a:extLst>
              <a:ext uri="{FF2B5EF4-FFF2-40B4-BE49-F238E27FC236}">
                <a16:creationId xmlns:a16="http://schemas.microsoft.com/office/drawing/2014/main" xmlns="" id="{A5DDE260-5DC9-47A4-8F1B-C61630683547}"/>
              </a:ext>
            </a:extLst>
          </p:cNvPr>
          <p:cNvSpPr>
            <a:spLocks noGrp="1"/>
          </p:cNvSpPr>
          <p:nvPr>
            <p:ph type="body" sz="half" idx="2"/>
          </p:nvPr>
        </p:nvSpPr>
        <p:spPr/>
        <p:txBody>
          <a:bodyPr/>
          <a:lstStyle/>
          <a:p>
            <a:r>
              <a:rPr lang="en-US" dirty="0"/>
              <a:t>On this page, you’ll need to verify your identity by providing your phone number on any other information that system asks.</a:t>
            </a:r>
            <a:endParaRPr lang="x-none" dirty="0"/>
          </a:p>
        </p:txBody>
      </p:sp>
    </p:spTree>
    <p:extLst>
      <p:ext uri="{BB962C8B-B14F-4D97-AF65-F5344CB8AC3E}">
        <p14:creationId xmlns:p14="http://schemas.microsoft.com/office/powerpoint/2010/main" val="177590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p:blipFill>
        <p:spPr>
          <a:xfrm>
            <a:off x="8110330" y="1122542"/>
            <a:ext cx="2796209" cy="3866327"/>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This is the screen you’ll see when you open app.</a:t>
            </a:r>
          </a:p>
          <a:p>
            <a:r>
              <a:rPr lang="en-US" dirty="0"/>
              <a:t>Click on Create account.</a:t>
            </a:r>
          </a:p>
        </p:txBody>
      </p:sp>
    </p:spTree>
    <p:extLst>
      <p:ext uri="{BB962C8B-B14F-4D97-AF65-F5344CB8AC3E}">
        <p14:creationId xmlns:p14="http://schemas.microsoft.com/office/powerpoint/2010/main" val="311234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C4C5C-45AB-44DF-ACD3-E69C147306A2}"/>
              </a:ext>
            </a:extLst>
          </p:cNvPr>
          <p:cNvSpPr>
            <a:spLocks noGrp="1"/>
          </p:cNvSpPr>
          <p:nvPr>
            <p:ph type="title"/>
          </p:nvPr>
        </p:nvSpPr>
        <p:spPr/>
        <p:txBody>
          <a:bodyPr/>
          <a:lstStyle/>
          <a:p>
            <a:r>
              <a:rPr lang="en-US" dirty="0"/>
              <a:t>Confirmation warning</a:t>
            </a:r>
            <a:endParaRPr lang="x-none" dirty="0"/>
          </a:p>
        </p:txBody>
      </p:sp>
      <p:pic>
        <p:nvPicPr>
          <p:cNvPr id="6" name="Picture Placeholder 5">
            <a:extLst>
              <a:ext uri="{FF2B5EF4-FFF2-40B4-BE49-F238E27FC236}">
                <a16:creationId xmlns:a16="http://schemas.microsoft.com/office/drawing/2014/main" xmlns="" id="{8F9AA655-F714-46A4-A178-BA4A76F0DABF}"/>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152" b="9152"/>
          <a:stretch>
            <a:fillRect/>
          </a:stretch>
        </p:blipFill>
        <p:spPr>
          <a:xfrm>
            <a:off x="7793502" y="826991"/>
            <a:ext cx="3432516" cy="4434326"/>
          </a:xfrm>
        </p:spPr>
      </p:pic>
      <p:sp>
        <p:nvSpPr>
          <p:cNvPr id="4" name="Text Placeholder 3">
            <a:extLst>
              <a:ext uri="{FF2B5EF4-FFF2-40B4-BE49-F238E27FC236}">
                <a16:creationId xmlns:a16="http://schemas.microsoft.com/office/drawing/2014/main" xmlns="" id="{2B9906D8-DA61-4AC6-848F-943EF6C4E74B}"/>
              </a:ext>
            </a:extLst>
          </p:cNvPr>
          <p:cNvSpPr>
            <a:spLocks noGrp="1"/>
          </p:cNvSpPr>
          <p:nvPr>
            <p:ph type="body" sz="half" idx="2"/>
          </p:nvPr>
        </p:nvSpPr>
        <p:spPr/>
        <p:txBody>
          <a:bodyPr/>
          <a:lstStyle/>
          <a:p>
            <a:r>
              <a:rPr lang="en-US" dirty="0"/>
              <a:t>After identity verification you will get an important warning for the confirmation to ensure account’s security. Check all the boxes to continue.</a:t>
            </a:r>
            <a:endParaRPr lang="x-none" dirty="0"/>
          </a:p>
        </p:txBody>
      </p:sp>
    </p:spTree>
    <p:extLst>
      <p:ext uri="{BB962C8B-B14F-4D97-AF65-F5344CB8AC3E}">
        <p14:creationId xmlns:p14="http://schemas.microsoft.com/office/powerpoint/2010/main" val="425624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3BFE9-AA2E-4245-87C2-E0774A48F5EB}"/>
              </a:ext>
            </a:extLst>
          </p:cNvPr>
          <p:cNvSpPr>
            <a:spLocks noGrp="1"/>
          </p:cNvSpPr>
          <p:nvPr>
            <p:ph type="title"/>
          </p:nvPr>
        </p:nvSpPr>
        <p:spPr/>
        <p:txBody>
          <a:bodyPr/>
          <a:lstStyle/>
          <a:p>
            <a:r>
              <a:rPr lang="en-US" dirty="0"/>
              <a:t>Secret pin</a:t>
            </a:r>
            <a:endParaRPr lang="x-none" dirty="0"/>
          </a:p>
        </p:txBody>
      </p:sp>
      <p:pic>
        <p:nvPicPr>
          <p:cNvPr id="6" name="Picture Placeholder 5">
            <a:extLst>
              <a:ext uri="{FF2B5EF4-FFF2-40B4-BE49-F238E27FC236}">
                <a16:creationId xmlns:a16="http://schemas.microsoft.com/office/drawing/2014/main" xmlns="" id="{722E27EE-FC80-4CAC-8CAE-7ECB1A3F1C8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p:blipFill>
        <p:spPr>
          <a:xfrm>
            <a:off x="7821638" y="743481"/>
            <a:ext cx="3334042" cy="4531904"/>
          </a:xfrm>
        </p:spPr>
      </p:pic>
      <p:sp>
        <p:nvSpPr>
          <p:cNvPr id="4" name="Text Placeholder 3">
            <a:extLst>
              <a:ext uri="{FF2B5EF4-FFF2-40B4-BE49-F238E27FC236}">
                <a16:creationId xmlns:a16="http://schemas.microsoft.com/office/drawing/2014/main" xmlns="" id="{19D33EC6-DE73-4C47-97AA-C17ACEE91E59}"/>
              </a:ext>
            </a:extLst>
          </p:cNvPr>
          <p:cNvSpPr>
            <a:spLocks noGrp="1"/>
          </p:cNvSpPr>
          <p:nvPr>
            <p:ph type="body" sz="half" idx="2"/>
          </p:nvPr>
        </p:nvSpPr>
        <p:spPr/>
        <p:txBody>
          <a:bodyPr/>
          <a:lstStyle/>
          <a:p>
            <a:r>
              <a:rPr lang="en-US" dirty="0"/>
              <a:t>As you can see in the picture, you need to enter your secret pin.</a:t>
            </a:r>
            <a:endParaRPr lang="x-none" dirty="0"/>
          </a:p>
        </p:txBody>
      </p:sp>
    </p:spTree>
    <p:extLst>
      <p:ext uri="{BB962C8B-B14F-4D97-AF65-F5344CB8AC3E}">
        <p14:creationId xmlns:p14="http://schemas.microsoft.com/office/powerpoint/2010/main" val="306751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0C4E9-EFED-465A-9423-C3156331E59C}"/>
              </a:ext>
            </a:extLst>
          </p:cNvPr>
          <p:cNvSpPr>
            <a:spLocks noGrp="1"/>
          </p:cNvSpPr>
          <p:nvPr>
            <p:ph type="title"/>
          </p:nvPr>
        </p:nvSpPr>
        <p:spPr/>
        <p:txBody>
          <a:bodyPr/>
          <a:lstStyle/>
          <a:p>
            <a:r>
              <a:rPr lang="en-US" dirty="0"/>
              <a:t>Scan </a:t>
            </a:r>
            <a:r>
              <a:rPr lang="en-US" dirty="0" err="1"/>
              <a:t>qr</a:t>
            </a:r>
            <a:r>
              <a:rPr lang="en-US" dirty="0"/>
              <a:t> code</a:t>
            </a:r>
            <a:endParaRPr lang="x-none" dirty="0"/>
          </a:p>
        </p:txBody>
      </p:sp>
      <p:pic>
        <p:nvPicPr>
          <p:cNvPr id="6" name="Picture Placeholder 5">
            <a:extLst>
              <a:ext uri="{FF2B5EF4-FFF2-40B4-BE49-F238E27FC236}">
                <a16:creationId xmlns:a16="http://schemas.microsoft.com/office/drawing/2014/main" xmlns="" id="{5745B1CF-5EE9-4DC6-9899-438A511475B2}"/>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800" b="2800"/>
          <a:stretch/>
        </p:blipFill>
        <p:spPr/>
      </p:pic>
      <p:sp>
        <p:nvSpPr>
          <p:cNvPr id="4" name="Text Placeholder 3">
            <a:extLst>
              <a:ext uri="{FF2B5EF4-FFF2-40B4-BE49-F238E27FC236}">
                <a16:creationId xmlns:a16="http://schemas.microsoft.com/office/drawing/2014/main" xmlns="" id="{5648C3BD-B9B1-4BA0-8ED2-22F70DE22F4A}"/>
              </a:ext>
            </a:extLst>
          </p:cNvPr>
          <p:cNvSpPr>
            <a:spLocks noGrp="1"/>
          </p:cNvSpPr>
          <p:nvPr>
            <p:ph type="body" sz="half" idx="2"/>
          </p:nvPr>
        </p:nvSpPr>
        <p:spPr/>
        <p:txBody>
          <a:bodyPr/>
          <a:lstStyle/>
          <a:p>
            <a:r>
              <a:rPr lang="en-US" dirty="0"/>
              <a:t>On scanning the QR code on your wallet, the scanner above the ATM keypad will light up red.</a:t>
            </a:r>
            <a:endParaRPr lang="x-none" dirty="0"/>
          </a:p>
        </p:txBody>
      </p:sp>
    </p:spTree>
    <p:extLst>
      <p:ext uri="{BB962C8B-B14F-4D97-AF65-F5344CB8AC3E}">
        <p14:creationId xmlns:p14="http://schemas.microsoft.com/office/powerpoint/2010/main" val="2157391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012A6-1B14-4100-9237-01967FFC1CA8}"/>
              </a:ext>
            </a:extLst>
          </p:cNvPr>
          <p:cNvSpPr>
            <a:spLocks noGrp="1"/>
          </p:cNvSpPr>
          <p:nvPr>
            <p:ph type="title"/>
          </p:nvPr>
        </p:nvSpPr>
        <p:spPr/>
        <p:txBody>
          <a:bodyPr/>
          <a:lstStyle/>
          <a:p>
            <a:r>
              <a:rPr lang="en-US" dirty="0"/>
              <a:t>Wallet window	</a:t>
            </a:r>
            <a:endParaRPr lang="x-none" dirty="0"/>
          </a:p>
        </p:txBody>
      </p:sp>
      <p:pic>
        <p:nvPicPr>
          <p:cNvPr id="6" name="Picture Placeholder 5">
            <a:extLst>
              <a:ext uri="{FF2B5EF4-FFF2-40B4-BE49-F238E27FC236}">
                <a16:creationId xmlns:a16="http://schemas.microsoft.com/office/drawing/2014/main" xmlns="" id="{A4331659-EB4F-47B6-A5AC-DDE0A6182C72}"/>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300" r="2300"/>
          <a:stretch>
            <a:fillRect/>
          </a:stretch>
        </p:blipFill>
        <p:spPr/>
      </p:pic>
      <p:sp>
        <p:nvSpPr>
          <p:cNvPr id="4" name="Text Placeholder 3">
            <a:extLst>
              <a:ext uri="{FF2B5EF4-FFF2-40B4-BE49-F238E27FC236}">
                <a16:creationId xmlns:a16="http://schemas.microsoft.com/office/drawing/2014/main" xmlns="" id="{2B92CCDD-88B0-424A-A2AB-D96AF9B8EC56}"/>
              </a:ext>
            </a:extLst>
          </p:cNvPr>
          <p:cNvSpPr>
            <a:spLocks noGrp="1"/>
          </p:cNvSpPr>
          <p:nvPr>
            <p:ph type="body" sz="half" idx="2"/>
          </p:nvPr>
        </p:nvSpPr>
        <p:spPr/>
        <p:txBody>
          <a:bodyPr/>
          <a:lstStyle/>
          <a:p>
            <a:r>
              <a:rPr lang="en-US" dirty="0"/>
              <a:t>Under the wallet window, confirm the amount and address of the account on which you want to send bitcoins. Be careful, if sent to wrong address then it cant be reverted. </a:t>
            </a:r>
            <a:endParaRPr lang="x-none" dirty="0"/>
          </a:p>
        </p:txBody>
      </p:sp>
    </p:spTree>
    <p:extLst>
      <p:ext uri="{BB962C8B-B14F-4D97-AF65-F5344CB8AC3E}">
        <p14:creationId xmlns:p14="http://schemas.microsoft.com/office/powerpoint/2010/main" val="938776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19A3EB-BD44-417E-9F4F-0AF09FB5C285}"/>
              </a:ext>
            </a:extLst>
          </p:cNvPr>
          <p:cNvSpPr>
            <a:spLocks noGrp="1"/>
          </p:cNvSpPr>
          <p:nvPr>
            <p:ph type="title"/>
          </p:nvPr>
        </p:nvSpPr>
        <p:spPr/>
        <p:txBody>
          <a:bodyPr/>
          <a:lstStyle/>
          <a:p>
            <a:r>
              <a:rPr lang="en-US" dirty="0"/>
              <a:t>Input bills</a:t>
            </a:r>
            <a:endParaRPr lang="x-none" dirty="0"/>
          </a:p>
        </p:txBody>
      </p:sp>
      <p:pic>
        <p:nvPicPr>
          <p:cNvPr id="6" name="Picture Placeholder 5">
            <a:extLst>
              <a:ext uri="{FF2B5EF4-FFF2-40B4-BE49-F238E27FC236}">
                <a16:creationId xmlns:a16="http://schemas.microsoft.com/office/drawing/2014/main" xmlns="" id="{A5A21D1F-6A6F-4969-989B-BC3EE207FBA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120" b="1120"/>
          <a:stretch>
            <a:fillRect/>
          </a:stretch>
        </p:blipFill>
        <p:spPr>
          <a:xfrm>
            <a:off x="7793502" y="844547"/>
            <a:ext cx="3404381" cy="4416769"/>
          </a:xfrm>
        </p:spPr>
      </p:pic>
      <p:sp>
        <p:nvSpPr>
          <p:cNvPr id="4" name="Text Placeholder 3">
            <a:extLst>
              <a:ext uri="{FF2B5EF4-FFF2-40B4-BE49-F238E27FC236}">
                <a16:creationId xmlns:a16="http://schemas.microsoft.com/office/drawing/2014/main" xmlns="" id="{9A121842-0855-4D37-B14A-6E21F046BD7C}"/>
              </a:ext>
            </a:extLst>
          </p:cNvPr>
          <p:cNvSpPr>
            <a:spLocks noGrp="1"/>
          </p:cNvSpPr>
          <p:nvPr>
            <p:ph type="body" sz="half" idx="2"/>
          </p:nvPr>
        </p:nvSpPr>
        <p:spPr/>
        <p:txBody>
          <a:bodyPr/>
          <a:lstStyle/>
          <a:p>
            <a:r>
              <a:rPr lang="en-US" dirty="0"/>
              <a:t>After completing the entries on wallet window. The bill acceptor slot will start to blink green. Enter bills in the acceptor slowly.  Put the bills one after another until you balance reaches to the desired amount.</a:t>
            </a:r>
            <a:endParaRPr lang="x-none" dirty="0"/>
          </a:p>
        </p:txBody>
      </p:sp>
    </p:spTree>
    <p:extLst>
      <p:ext uri="{BB962C8B-B14F-4D97-AF65-F5344CB8AC3E}">
        <p14:creationId xmlns:p14="http://schemas.microsoft.com/office/powerpoint/2010/main" val="4132134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67A0D7-AF0E-4D5B-ABED-58BF64EB85E0}"/>
              </a:ext>
            </a:extLst>
          </p:cNvPr>
          <p:cNvSpPr>
            <a:spLocks noGrp="1"/>
          </p:cNvSpPr>
          <p:nvPr>
            <p:ph type="title"/>
          </p:nvPr>
        </p:nvSpPr>
        <p:spPr/>
        <p:txBody>
          <a:bodyPr/>
          <a:lstStyle/>
          <a:p>
            <a:r>
              <a:rPr lang="en-US" dirty="0"/>
              <a:t>Finish	</a:t>
            </a:r>
            <a:endParaRPr lang="x-none" dirty="0"/>
          </a:p>
        </p:txBody>
      </p:sp>
      <p:pic>
        <p:nvPicPr>
          <p:cNvPr id="6" name="Picture Placeholder 5">
            <a:extLst>
              <a:ext uri="{FF2B5EF4-FFF2-40B4-BE49-F238E27FC236}">
                <a16:creationId xmlns:a16="http://schemas.microsoft.com/office/drawing/2014/main" xmlns="" id="{7E556F1E-46E6-478F-A30E-F6865FB2FED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216" b="10216"/>
          <a:stretch>
            <a:fillRect/>
          </a:stretch>
        </p:blipFill>
        <p:spPr>
          <a:xfrm>
            <a:off x="7835706" y="856221"/>
            <a:ext cx="3334042" cy="4419164"/>
          </a:xfrm>
        </p:spPr>
      </p:pic>
      <p:sp>
        <p:nvSpPr>
          <p:cNvPr id="4" name="Text Placeholder 3">
            <a:extLst>
              <a:ext uri="{FF2B5EF4-FFF2-40B4-BE49-F238E27FC236}">
                <a16:creationId xmlns:a16="http://schemas.microsoft.com/office/drawing/2014/main" xmlns="" id="{1B270980-8412-4082-8FB5-4CC31DCCA22F}"/>
              </a:ext>
            </a:extLst>
          </p:cNvPr>
          <p:cNvSpPr>
            <a:spLocks noGrp="1"/>
          </p:cNvSpPr>
          <p:nvPr>
            <p:ph type="body" sz="half" idx="2"/>
          </p:nvPr>
        </p:nvSpPr>
        <p:spPr/>
        <p:txBody>
          <a:bodyPr/>
          <a:lstStyle/>
          <a:p>
            <a:r>
              <a:rPr lang="en-US" dirty="0"/>
              <a:t>Once you have reached the desired amount, you can tap on finish option.</a:t>
            </a:r>
            <a:endParaRPr lang="x-none" dirty="0"/>
          </a:p>
        </p:txBody>
      </p:sp>
    </p:spTree>
    <p:extLst>
      <p:ext uri="{BB962C8B-B14F-4D97-AF65-F5344CB8AC3E}">
        <p14:creationId xmlns:p14="http://schemas.microsoft.com/office/powerpoint/2010/main" val="2151318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22258-F529-40B6-AAB7-D80E05223A0B}"/>
              </a:ext>
            </a:extLst>
          </p:cNvPr>
          <p:cNvSpPr>
            <a:spLocks noGrp="1"/>
          </p:cNvSpPr>
          <p:nvPr>
            <p:ph type="title"/>
          </p:nvPr>
        </p:nvSpPr>
        <p:spPr/>
        <p:txBody>
          <a:bodyPr/>
          <a:lstStyle/>
          <a:p>
            <a:r>
              <a:rPr lang="en-US" dirty="0"/>
              <a:t>Get receipt</a:t>
            </a:r>
            <a:endParaRPr lang="x-none" dirty="0"/>
          </a:p>
        </p:txBody>
      </p:sp>
      <p:pic>
        <p:nvPicPr>
          <p:cNvPr id="6" name="Picture Placeholder 5">
            <a:extLst>
              <a:ext uri="{FF2B5EF4-FFF2-40B4-BE49-F238E27FC236}">
                <a16:creationId xmlns:a16="http://schemas.microsoft.com/office/drawing/2014/main" xmlns="" id="{30B59C04-DB27-43AC-9485-1C813AE4ECC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840" b="12840"/>
          <a:stretch>
            <a:fillRect/>
          </a:stretch>
        </p:blipFill>
        <p:spPr/>
      </p:pic>
      <p:sp>
        <p:nvSpPr>
          <p:cNvPr id="4" name="Text Placeholder 3">
            <a:extLst>
              <a:ext uri="{FF2B5EF4-FFF2-40B4-BE49-F238E27FC236}">
                <a16:creationId xmlns:a16="http://schemas.microsoft.com/office/drawing/2014/main" xmlns="" id="{377ED708-3AFF-434C-9211-E26AA35BA5CA}"/>
              </a:ext>
            </a:extLst>
          </p:cNvPr>
          <p:cNvSpPr>
            <a:spLocks noGrp="1"/>
          </p:cNvSpPr>
          <p:nvPr>
            <p:ph type="body" sz="half" idx="2"/>
          </p:nvPr>
        </p:nvSpPr>
        <p:spPr/>
        <p:txBody>
          <a:bodyPr/>
          <a:lstStyle/>
          <a:p>
            <a:r>
              <a:rPr lang="en-US" dirty="0"/>
              <a:t>On the last screen choose how you want to receive your receipt. </a:t>
            </a:r>
          </a:p>
          <a:p>
            <a:r>
              <a:rPr lang="en-US" dirty="0"/>
              <a:t>                                    </a:t>
            </a:r>
            <a:r>
              <a:rPr lang="en-US" b="1" dirty="0"/>
              <a:t>ENJOY!</a:t>
            </a:r>
            <a:endParaRPr lang="x-none" b="1" dirty="0"/>
          </a:p>
        </p:txBody>
      </p:sp>
    </p:spTree>
    <p:extLst>
      <p:ext uri="{BB962C8B-B14F-4D97-AF65-F5344CB8AC3E}">
        <p14:creationId xmlns:p14="http://schemas.microsoft.com/office/powerpoint/2010/main" val="408911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p:blipFill>
        <p:spPr>
          <a:xfrm>
            <a:off x="8110330" y="1122542"/>
            <a:ext cx="2796209" cy="3866327"/>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Click on Get Started.</a:t>
            </a:r>
          </a:p>
        </p:txBody>
      </p:sp>
    </p:spTree>
    <p:extLst>
      <p:ext uri="{BB962C8B-B14F-4D97-AF65-F5344CB8AC3E}">
        <p14:creationId xmlns:p14="http://schemas.microsoft.com/office/powerpoint/2010/main" val="311234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a:t>rockitcoInx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p:blipFill>
        <p:spPr>
          <a:xfrm>
            <a:off x="8136835" y="1122542"/>
            <a:ext cx="2782956" cy="3866327"/>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Create a username that you will remember. </a:t>
            </a:r>
          </a:p>
          <a:p>
            <a:r>
              <a:rPr lang="en-US" dirty="0"/>
              <a:t>Click Next</a:t>
            </a:r>
          </a:p>
        </p:txBody>
      </p:sp>
    </p:spTree>
    <p:extLst>
      <p:ext uri="{BB962C8B-B14F-4D97-AF65-F5344CB8AC3E}">
        <p14:creationId xmlns:p14="http://schemas.microsoft.com/office/powerpoint/2010/main" val="311234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cstate="print">
            <a:extLst>
              <a:ext uri="{28A0092B-C50C-407E-A947-70E740481C1C}">
                <a14:useLocalDpi xmlns:a14="http://schemas.microsoft.com/office/drawing/2010/main" val="0"/>
              </a:ext>
            </a:extLst>
          </a:blip>
          <a:srcRect/>
          <a:stretch/>
        </p:blipFill>
        <p:spPr>
          <a:xfrm>
            <a:off x="8110331" y="1122542"/>
            <a:ext cx="2809460" cy="3866327"/>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Create a password that you will remember. </a:t>
            </a:r>
          </a:p>
          <a:p>
            <a:r>
              <a:rPr lang="en-US" dirty="0"/>
              <a:t>Click Next</a:t>
            </a:r>
          </a:p>
        </p:txBody>
      </p:sp>
    </p:spTree>
    <p:extLst>
      <p:ext uri="{BB962C8B-B14F-4D97-AF65-F5344CB8AC3E}">
        <p14:creationId xmlns:p14="http://schemas.microsoft.com/office/powerpoint/2010/main" val="311234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a:extLst>
              <a:ext uri="{28A0092B-C50C-407E-A947-70E740481C1C}">
                <a14:useLocalDpi xmlns:a14="http://schemas.microsoft.com/office/drawing/2010/main" val="0"/>
              </a:ext>
            </a:extLst>
          </a:blip>
          <a:srcRect/>
          <a:stretch/>
        </p:blipFill>
        <p:spPr>
          <a:xfrm>
            <a:off x="8124389" y="1236460"/>
            <a:ext cx="2791171" cy="3638490"/>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Create a 4-digit PIN that you will remember. </a:t>
            </a:r>
          </a:p>
          <a:p>
            <a:r>
              <a:rPr lang="en-US" dirty="0"/>
              <a:t>Click Next</a:t>
            </a:r>
          </a:p>
        </p:txBody>
      </p:sp>
    </p:spTree>
    <p:extLst>
      <p:ext uri="{BB962C8B-B14F-4D97-AF65-F5344CB8AC3E}">
        <p14:creationId xmlns:p14="http://schemas.microsoft.com/office/powerpoint/2010/main" val="311234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a:extLst>
              <a:ext uri="{28A0092B-C50C-407E-A947-70E740481C1C}">
                <a14:useLocalDpi xmlns:a14="http://schemas.microsoft.com/office/drawing/2010/main" val="0"/>
              </a:ext>
            </a:extLst>
          </a:blip>
          <a:srcRect/>
          <a:stretch/>
        </p:blipFill>
        <p:spPr>
          <a:xfrm>
            <a:off x="8124389" y="1251111"/>
            <a:ext cx="2791171" cy="3609188"/>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Click on show account information. If it looks good </a:t>
            </a:r>
          </a:p>
          <a:p>
            <a:r>
              <a:rPr lang="en-US" dirty="0"/>
              <a:t>Click Next</a:t>
            </a:r>
          </a:p>
        </p:txBody>
      </p:sp>
    </p:spTree>
    <p:extLst>
      <p:ext uri="{BB962C8B-B14F-4D97-AF65-F5344CB8AC3E}">
        <p14:creationId xmlns:p14="http://schemas.microsoft.com/office/powerpoint/2010/main" val="311234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a:extLst>
              <a:ext uri="{28A0092B-C50C-407E-A947-70E740481C1C}">
                <a14:useLocalDpi xmlns:a14="http://schemas.microsoft.com/office/drawing/2010/main" val="0"/>
              </a:ext>
            </a:extLst>
          </a:blip>
          <a:srcRect/>
          <a:stretch/>
        </p:blipFill>
        <p:spPr>
          <a:xfrm>
            <a:off x="8124389" y="1216070"/>
            <a:ext cx="2791171" cy="3679270"/>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Click to place a check mark in each circle.</a:t>
            </a:r>
          </a:p>
        </p:txBody>
      </p:sp>
    </p:spTree>
    <p:extLst>
      <p:ext uri="{BB962C8B-B14F-4D97-AF65-F5344CB8AC3E}">
        <p14:creationId xmlns:p14="http://schemas.microsoft.com/office/powerpoint/2010/main" val="311234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EE9F-B821-49FB-90C1-E3F6BFB715B3}"/>
              </a:ext>
            </a:extLst>
          </p:cNvPr>
          <p:cNvSpPr>
            <a:spLocks noGrp="1"/>
          </p:cNvSpPr>
          <p:nvPr>
            <p:ph type="title"/>
          </p:nvPr>
        </p:nvSpPr>
        <p:spPr/>
        <p:txBody>
          <a:bodyPr/>
          <a:lstStyle/>
          <a:p>
            <a:r>
              <a:rPr lang="en-US" dirty="0"/>
              <a:t>Download </a:t>
            </a:r>
            <a:br>
              <a:rPr lang="en-US" dirty="0"/>
            </a:br>
            <a:r>
              <a:rPr lang="en-US" dirty="0" err="1"/>
              <a:t>rockitcoInx</a:t>
            </a:r>
            <a:r>
              <a:rPr lang="en-US" dirty="0"/>
              <a:t> App</a:t>
            </a:r>
            <a:endParaRPr lang="x-none" dirty="0"/>
          </a:p>
        </p:txBody>
      </p:sp>
      <p:pic>
        <p:nvPicPr>
          <p:cNvPr id="6" name="Picture Placeholder 5">
            <a:extLst>
              <a:ext uri="{FF2B5EF4-FFF2-40B4-BE49-F238E27FC236}">
                <a16:creationId xmlns:a16="http://schemas.microsoft.com/office/drawing/2014/main" xmlns="" id="{8024C606-6302-4704-BD25-24C06AB81FC6}"/>
              </a:ext>
            </a:extLst>
          </p:cNvPr>
          <p:cNvPicPr>
            <a:picLocks noGrp="1"/>
          </p:cNvPicPr>
          <p:nvPr>
            <p:ph type="pic" idx="1"/>
          </p:nvPr>
        </p:nvPicPr>
        <p:blipFill>
          <a:blip r:embed="rId2">
            <a:extLst>
              <a:ext uri="{28A0092B-C50C-407E-A947-70E740481C1C}">
                <a14:useLocalDpi xmlns:a14="http://schemas.microsoft.com/office/drawing/2010/main" val="0"/>
              </a:ext>
            </a:extLst>
          </a:blip>
          <a:srcRect/>
          <a:stretch/>
        </p:blipFill>
        <p:spPr>
          <a:xfrm>
            <a:off x="8124389" y="1244626"/>
            <a:ext cx="2791171" cy="3595655"/>
          </a:xfrm>
        </p:spPr>
      </p:pic>
      <p:sp>
        <p:nvSpPr>
          <p:cNvPr id="4" name="Text Placeholder 3">
            <a:extLst>
              <a:ext uri="{FF2B5EF4-FFF2-40B4-BE49-F238E27FC236}">
                <a16:creationId xmlns:a16="http://schemas.microsoft.com/office/drawing/2014/main" xmlns="" id="{558FC033-BC8B-4843-9F7D-313981199F7A}"/>
              </a:ext>
            </a:extLst>
          </p:cNvPr>
          <p:cNvSpPr>
            <a:spLocks noGrp="1"/>
          </p:cNvSpPr>
          <p:nvPr>
            <p:ph type="body" sz="half" idx="2"/>
          </p:nvPr>
        </p:nvSpPr>
        <p:spPr/>
        <p:txBody>
          <a:bodyPr/>
          <a:lstStyle/>
          <a:p>
            <a:r>
              <a:rPr lang="en-US" dirty="0"/>
              <a:t>Click on Add Wallet</a:t>
            </a:r>
          </a:p>
        </p:txBody>
      </p:sp>
    </p:spTree>
    <p:extLst>
      <p:ext uri="{BB962C8B-B14F-4D97-AF65-F5344CB8AC3E}">
        <p14:creationId xmlns:p14="http://schemas.microsoft.com/office/powerpoint/2010/main" val="311234157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769</TotalTime>
  <Words>527</Words>
  <Application>Microsoft Office PowerPoint</Application>
  <PresentationFormat>Widescreen</PresentationFormat>
  <Paragraphs>68</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Gill Sans MT</vt:lpstr>
      <vt:lpstr>Gallery</vt:lpstr>
      <vt:lpstr>PowerPoint Presentation</vt:lpstr>
      <vt:lpstr>Download  rockitcoInx App</vt:lpstr>
      <vt:lpstr>Download  rockitcoInx App</vt:lpstr>
      <vt:lpstr>Download  rockitcoInx App</vt:lpstr>
      <vt:lpstr>Download  rockitcoInx App</vt:lpstr>
      <vt:lpstr>Download  rockitcoInx App</vt:lpstr>
      <vt:lpstr>Download  rockitcoInx App</vt:lpstr>
      <vt:lpstr>Download  rockitcoInx App</vt:lpstr>
      <vt:lpstr>Download  rockitcoInx App</vt:lpstr>
      <vt:lpstr>Download  rockitcoInx App</vt:lpstr>
      <vt:lpstr>Download  rockitcoInx App</vt:lpstr>
      <vt:lpstr>Download  rockitcoInx App</vt:lpstr>
      <vt:lpstr>Download  rockitcoInx App</vt:lpstr>
      <vt:lpstr>Download  rockitcoInx App</vt:lpstr>
      <vt:lpstr>If you don’t have a bank  account, you can use cash at a rockitcoIn atm to load your wallet</vt:lpstr>
      <vt:lpstr>Go to rockitcoIn atm</vt:lpstr>
      <vt:lpstr>Select “buy coin” option</vt:lpstr>
      <vt:lpstr>Transaction page</vt:lpstr>
      <vt:lpstr>Identity verification</vt:lpstr>
      <vt:lpstr>Confirmation warning</vt:lpstr>
      <vt:lpstr>Secret pin</vt:lpstr>
      <vt:lpstr>Scan qr code</vt:lpstr>
      <vt:lpstr>Wallet window </vt:lpstr>
      <vt:lpstr>Input bills</vt:lpstr>
      <vt:lpstr>Finish </vt:lpstr>
      <vt:lpstr>Get receipt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Khadijah Adams</dc:creator>
  <cp:lastModifiedBy>CJoiner</cp:lastModifiedBy>
  <cp:revision>20</cp:revision>
  <dcterms:created xsi:type="dcterms:W3CDTF">2020-09-15T07:21:55Z</dcterms:created>
  <dcterms:modified xsi:type="dcterms:W3CDTF">2020-09-17T04:07:51Z</dcterms:modified>
</cp:coreProperties>
</file>